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1"/>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04" r:id="rId77"/>
    <p:sldId id="415" r:id="rId78"/>
    <p:sldId id="416" r:id="rId79"/>
    <p:sldId id="394" r:id="rId80"/>
    <p:sldId id="421" r:id="rId81"/>
    <p:sldId id="422" r:id="rId82"/>
    <p:sldId id="423" r:id="rId83"/>
    <p:sldId id="424" r:id="rId84"/>
    <p:sldId id="400" r:id="rId85"/>
    <p:sldId id="425" r:id="rId86"/>
    <p:sldId id="426" r:id="rId87"/>
    <p:sldId id="429" r:id="rId88"/>
    <p:sldId id="338" r:id="rId89"/>
    <p:sldId id="285"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119" autoAdjust="0"/>
  </p:normalViewPr>
  <p:slideViewPr>
    <p:cSldViewPr snapToGrid="0" showGuides="1">
      <p:cViewPr varScale="1">
        <p:scale>
          <a:sx n="74" d="100"/>
          <a:sy n="74" d="100"/>
        </p:scale>
        <p:origin x="36" y="49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2021/6/30</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2021/6/30</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2021/6/30</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2021/6/30</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4" Type="http://schemas.openxmlformats.org/officeDocument/2006/relationships/tags" Target="../tags/tag144.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29.png"/><Relationship Id="rId4" Type="http://schemas.openxmlformats.org/officeDocument/2006/relationships/tags" Target="../tags/tag198.xml"/><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0.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6.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5.png"/><Relationship Id="rId5" Type="http://schemas.openxmlformats.org/officeDocument/2006/relationships/tags" Target="../tags/tag273.xml"/><Relationship Id="rId10" Type="http://schemas.openxmlformats.org/officeDocument/2006/relationships/image" Target="../media/image34.png"/><Relationship Id="rId4" Type="http://schemas.openxmlformats.org/officeDocument/2006/relationships/tags" Target="../tags/tag272.xml"/><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2.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1.png"/><Relationship Id="rId5" Type="http://schemas.openxmlformats.org/officeDocument/2006/relationships/tags" Target="../tags/tag278.xml"/><Relationship Id="rId10" Type="http://schemas.openxmlformats.org/officeDocument/2006/relationships/image" Target="../media/image40.png"/><Relationship Id="rId4" Type="http://schemas.openxmlformats.org/officeDocument/2006/relationships/tags" Target="../tags/tag277.xm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5.png"/><Relationship Id="rId4" Type="http://schemas.openxmlformats.org/officeDocument/2006/relationships/tags" Target="../tags/tag282.xml"/><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48.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47.png"/><Relationship Id="rId5" Type="http://schemas.openxmlformats.org/officeDocument/2006/relationships/tags" Target="../tags/tag289.xml"/><Relationship Id="rId10" Type="http://schemas.openxmlformats.org/officeDocument/2006/relationships/image" Target="../media/image46.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2.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1.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0.png"/><Relationship Id="rId5" Type="http://schemas.openxmlformats.org/officeDocument/2006/relationships/tags" Target="../tags/tag296.xml"/><Relationship Id="rId10" Type="http://schemas.openxmlformats.org/officeDocument/2006/relationships/image" Target="../media/image49.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4.png"/><Relationship Id="rId4" Type="http://schemas.openxmlformats.org/officeDocument/2006/relationships/tags" Target="../tags/tag302.xml"/><Relationship Id="rId9"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6.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5.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0.png"/><Relationship Id="rId5" Type="http://schemas.openxmlformats.org/officeDocument/2006/relationships/tags" Target="../tags/tag317.xml"/><Relationship Id="rId10" Type="http://schemas.openxmlformats.org/officeDocument/2006/relationships/image" Target="../media/image49.png"/><Relationship Id="rId4" Type="http://schemas.openxmlformats.org/officeDocument/2006/relationships/tags" Target="../tags/tag316.xml"/><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3.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2.png"/><Relationship Id="rId5" Type="http://schemas.openxmlformats.org/officeDocument/2006/relationships/tags" Target="../tags/tag336.xml"/><Relationship Id="rId10" Type="http://schemas.openxmlformats.org/officeDocument/2006/relationships/image" Target="../media/image61.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5.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66.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67.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68.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69.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2.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1.png"/><Relationship Id="rId5" Type="http://schemas.openxmlformats.org/officeDocument/2006/relationships/tags" Target="../tags/tag399.xml"/><Relationship Id="rId10" Type="http://schemas.openxmlformats.org/officeDocument/2006/relationships/image" Target="../media/image70.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77.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76.png"/><Relationship Id="rId5" Type="http://schemas.openxmlformats.org/officeDocument/2006/relationships/tags" Target="../tags/tag406.xml"/><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tags" Target="../tags/tag405.xml"/><Relationship Id="rId9" Type="http://schemas.openxmlformats.org/officeDocument/2006/relationships/image" Target="../media/image74.png"/><Relationship Id="rId14" Type="http://schemas.openxmlformats.org/officeDocument/2006/relationships/image" Target="../media/image79.png"/></Relationships>
</file>

<file path=ppt/slides/_rels/slide5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3.png"/><Relationship Id="rId5" Type="http://schemas.openxmlformats.org/officeDocument/2006/relationships/tags" Target="../tags/tag427.xml"/><Relationship Id="rId10" Type="http://schemas.openxmlformats.org/officeDocument/2006/relationships/image" Target="../media/image82.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4.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85.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87.png"/><Relationship Id="rId5" Type="http://schemas.openxmlformats.org/officeDocument/2006/relationships/tags" Target="../tags/tag450.xml"/><Relationship Id="rId10" Type="http://schemas.openxmlformats.org/officeDocument/2006/relationships/image" Target="../media/image86.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89.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1.png"/><Relationship Id="rId5" Type="http://schemas.openxmlformats.org/officeDocument/2006/relationships/tags" Target="../tags/tag462.xml"/><Relationship Id="rId10" Type="http://schemas.openxmlformats.org/officeDocument/2006/relationships/image" Target="../media/image90.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3.png"/><Relationship Id="rId5" Type="http://schemas.openxmlformats.org/officeDocument/2006/relationships/tags" Target="../tags/tag469.xml"/><Relationship Id="rId10" Type="http://schemas.openxmlformats.org/officeDocument/2006/relationships/image" Target="../media/image92.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s>
</file>

<file path=ppt/slides/_rels/slide6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96.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99.png"/><Relationship Id="rId4" Type="http://schemas.openxmlformats.org/officeDocument/2006/relationships/tags" Target="../tags/tag515.xml"/><Relationship Id="rId9" Type="http://schemas.openxmlformats.org/officeDocument/2006/relationships/image" Target="../media/image98.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1.png"/><Relationship Id="rId5" Type="http://schemas.openxmlformats.org/officeDocument/2006/relationships/tags" Target="../tags/tag532.xml"/><Relationship Id="rId10" Type="http://schemas.openxmlformats.org/officeDocument/2006/relationships/image" Target="../media/image100.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3.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05.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09.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08.png"/><Relationship Id="rId2" Type="http://schemas.openxmlformats.org/officeDocument/2006/relationships/tags" Target="../tags/tag558.xml"/><Relationship Id="rId16" Type="http://schemas.openxmlformats.org/officeDocument/2006/relationships/image" Target="../media/image50.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07.png"/><Relationship Id="rId5" Type="http://schemas.openxmlformats.org/officeDocument/2006/relationships/tags" Target="../tags/tag561.xml"/><Relationship Id="rId15" Type="http://schemas.openxmlformats.org/officeDocument/2006/relationships/image" Target="../media/image49.png"/><Relationship Id="rId10" Type="http://schemas.openxmlformats.org/officeDocument/2006/relationships/image" Target="../media/image106.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0.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4.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3.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2.png"/><Relationship Id="rId5" Type="http://schemas.openxmlformats.org/officeDocument/2006/relationships/tags" Target="../tags/tag568.xml"/><Relationship Id="rId10" Type="http://schemas.openxmlformats.org/officeDocument/2006/relationships/image" Target="../media/image111.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16.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15.png"/><Relationship Id="rId5" Type="http://schemas.openxmlformats.org/officeDocument/2006/relationships/tags" Target="../tags/tag575.xml"/><Relationship Id="rId10" Type="http://schemas.openxmlformats.org/officeDocument/2006/relationships/image" Target="../media/image48.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0.png"/><Relationship Id="rId3" Type="http://schemas.openxmlformats.org/officeDocument/2006/relationships/tags" Target="../tags/tag580.xml"/><Relationship Id="rId7" Type="http://schemas.openxmlformats.org/officeDocument/2006/relationships/tags" Target="../tags/tag584.xml"/><Relationship Id="rId12" Type="http://schemas.openxmlformats.org/officeDocument/2006/relationships/image" Target="../media/image119.png"/><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tags" Target="../tags/tag583.xml"/><Relationship Id="rId11" Type="http://schemas.openxmlformats.org/officeDocument/2006/relationships/image" Target="../media/image118.png"/><Relationship Id="rId5" Type="http://schemas.openxmlformats.org/officeDocument/2006/relationships/tags" Target="../tags/tag582.xml"/><Relationship Id="rId10" Type="http://schemas.openxmlformats.org/officeDocument/2006/relationships/image" Target="../media/image117.png"/><Relationship Id="rId4" Type="http://schemas.openxmlformats.org/officeDocument/2006/relationships/tags" Target="../tags/tag581.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587.xml"/><Relationship Id="rId7" Type="http://schemas.openxmlformats.org/officeDocument/2006/relationships/image" Target="../media/image1.png"/><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slideLayout" Target="../slideLayouts/slideLayout18.xml"/><Relationship Id="rId5" Type="http://schemas.openxmlformats.org/officeDocument/2006/relationships/tags" Target="../tags/tag589.xml"/><Relationship Id="rId4" Type="http://schemas.openxmlformats.org/officeDocument/2006/relationships/tags" Target="../tags/tag588.xml"/><Relationship Id="rId9"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92.xml"/><Relationship Id="rId7" Type="http://schemas.openxmlformats.org/officeDocument/2006/relationships/slideLayout" Target="../slideLayouts/slideLayout18.xml"/><Relationship Id="rId2" Type="http://schemas.openxmlformats.org/officeDocument/2006/relationships/tags" Target="../tags/tag591.xml"/><Relationship Id="rId1" Type="http://schemas.openxmlformats.org/officeDocument/2006/relationships/tags" Target="../tags/tag590.xml"/><Relationship Id="rId6" Type="http://schemas.openxmlformats.org/officeDocument/2006/relationships/tags" Target="../tags/tag595.xml"/><Relationship Id="rId5" Type="http://schemas.openxmlformats.org/officeDocument/2006/relationships/tags" Target="../tags/tag594.xml"/><Relationship Id="rId4" Type="http://schemas.openxmlformats.org/officeDocument/2006/relationships/tags" Target="../tags/tag593.xml"/></Relationships>
</file>

<file path=ppt/slides/_rels/slide78.xml.rels><?xml version="1.0" encoding="UTF-8" standalone="yes"?>
<Relationships xmlns="http://schemas.openxmlformats.org/package/2006/relationships"><Relationship Id="rId8" Type="http://schemas.openxmlformats.org/officeDocument/2006/relationships/tags" Target="../tags/tag603.xml"/><Relationship Id="rId13" Type="http://schemas.openxmlformats.org/officeDocument/2006/relationships/slideLayout" Target="../slideLayouts/slideLayout18.xml"/><Relationship Id="rId3" Type="http://schemas.openxmlformats.org/officeDocument/2006/relationships/tags" Target="../tags/tag598.xml"/><Relationship Id="rId7" Type="http://schemas.openxmlformats.org/officeDocument/2006/relationships/tags" Target="../tags/tag602.xml"/><Relationship Id="rId12" Type="http://schemas.openxmlformats.org/officeDocument/2006/relationships/tags" Target="../tags/tag607.xml"/><Relationship Id="rId2" Type="http://schemas.openxmlformats.org/officeDocument/2006/relationships/tags" Target="../tags/tag597.xml"/><Relationship Id="rId1" Type="http://schemas.openxmlformats.org/officeDocument/2006/relationships/tags" Target="../tags/tag596.xml"/><Relationship Id="rId6" Type="http://schemas.openxmlformats.org/officeDocument/2006/relationships/tags" Target="../tags/tag601.xml"/><Relationship Id="rId11" Type="http://schemas.openxmlformats.org/officeDocument/2006/relationships/tags" Target="../tags/tag606.xml"/><Relationship Id="rId5" Type="http://schemas.openxmlformats.org/officeDocument/2006/relationships/tags" Target="../tags/tag600.xml"/><Relationship Id="rId15" Type="http://schemas.openxmlformats.org/officeDocument/2006/relationships/image" Target="../media/image123.png"/><Relationship Id="rId10" Type="http://schemas.openxmlformats.org/officeDocument/2006/relationships/tags" Target="../tags/tag605.xml"/><Relationship Id="rId4" Type="http://schemas.openxmlformats.org/officeDocument/2006/relationships/tags" Target="../tags/tag599.xml"/><Relationship Id="rId9" Type="http://schemas.openxmlformats.org/officeDocument/2006/relationships/tags" Target="../tags/tag604.xml"/><Relationship Id="rId14"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openxmlformats.org/officeDocument/2006/relationships/tags" Target="../tags/tag615.xml"/><Relationship Id="rId13" Type="http://schemas.openxmlformats.org/officeDocument/2006/relationships/slideLayout" Target="../slideLayouts/slideLayout18.xml"/><Relationship Id="rId3" Type="http://schemas.openxmlformats.org/officeDocument/2006/relationships/tags" Target="../tags/tag610.xml"/><Relationship Id="rId7" Type="http://schemas.openxmlformats.org/officeDocument/2006/relationships/tags" Target="../tags/tag614.xml"/><Relationship Id="rId12" Type="http://schemas.openxmlformats.org/officeDocument/2006/relationships/tags" Target="../tags/tag619.xml"/><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tags" Target="../tags/tag613.xml"/><Relationship Id="rId11" Type="http://schemas.openxmlformats.org/officeDocument/2006/relationships/tags" Target="../tags/tag618.xml"/><Relationship Id="rId5" Type="http://schemas.openxmlformats.org/officeDocument/2006/relationships/tags" Target="../tags/tag612.xml"/><Relationship Id="rId15" Type="http://schemas.openxmlformats.org/officeDocument/2006/relationships/image" Target="../media/image124.png"/><Relationship Id="rId10" Type="http://schemas.openxmlformats.org/officeDocument/2006/relationships/tags" Target="../tags/tag617.xml"/><Relationship Id="rId4" Type="http://schemas.openxmlformats.org/officeDocument/2006/relationships/tags" Target="../tags/tag611.xml"/><Relationship Id="rId9" Type="http://schemas.openxmlformats.org/officeDocument/2006/relationships/tags" Target="../tags/tag616.xml"/><Relationship Id="rId1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tags" Target="../tags/tag627.xml"/><Relationship Id="rId13" Type="http://schemas.openxmlformats.org/officeDocument/2006/relationships/slideLayout" Target="../slideLayouts/slideLayout18.xml"/><Relationship Id="rId3" Type="http://schemas.openxmlformats.org/officeDocument/2006/relationships/tags" Target="../tags/tag622.xml"/><Relationship Id="rId7" Type="http://schemas.openxmlformats.org/officeDocument/2006/relationships/tags" Target="../tags/tag626.xml"/><Relationship Id="rId12" Type="http://schemas.openxmlformats.org/officeDocument/2006/relationships/tags" Target="../tags/tag631.xml"/><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tags" Target="../tags/tag625.xml"/><Relationship Id="rId11" Type="http://schemas.openxmlformats.org/officeDocument/2006/relationships/tags" Target="../tags/tag630.xml"/><Relationship Id="rId5" Type="http://schemas.openxmlformats.org/officeDocument/2006/relationships/tags" Target="../tags/tag624.xml"/><Relationship Id="rId15" Type="http://schemas.openxmlformats.org/officeDocument/2006/relationships/image" Target="../media/image125.png"/><Relationship Id="rId10" Type="http://schemas.openxmlformats.org/officeDocument/2006/relationships/tags" Target="../tags/tag629.xml"/><Relationship Id="rId4" Type="http://schemas.openxmlformats.org/officeDocument/2006/relationships/tags" Target="../tags/tag623.xml"/><Relationship Id="rId9" Type="http://schemas.openxmlformats.org/officeDocument/2006/relationships/tags" Target="../tags/tag628.xml"/><Relationship Id="rId14" Type="http://schemas.openxmlformats.org/officeDocument/2006/relationships/image" Target="../media/image1.png"/></Relationships>
</file>

<file path=ppt/slides/_rels/slide81.xml.rels><?xml version="1.0" encoding="UTF-8" standalone="yes"?>
<Relationships xmlns="http://schemas.openxmlformats.org/package/2006/relationships"><Relationship Id="rId8" Type="http://schemas.openxmlformats.org/officeDocument/2006/relationships/tags" Target="../tags/tag639.xml"/><Relationship Id="rId13" Type="http://schemas.openxmlformats.org/officeDocument/2006/relationships/slideLayout" Target="../slideLayouts/slideLayout18.xml"/><Relationship Id="rId3" Type="http://schemas.openxmlformats.org/officeDocument/2006/relationships/tags" Target="../tags/tag634.xml"/><Relationship Id="rId7" Type="http://schemas.openxmlformats.org/officeDocument/2006/relationships/tags" Target="../tags/tag638.xml"/><Relationship Id="rId12" Type="http://schemas.openxmlformats.org/officeDocument/2006/relationships/tags" Target="../tags/tag643.xml"/><Relationship Id="rId2" Type="http://schemas.openxmlformats.org/officeDocument/2006/relationships/tags" Target="../tags/tag633.xml"/><Relationship Id="rId1" Type="http://schemas.openxmlformats.org/officeDocument/2006/relationships/tags" Target="../tags/tag632.xml"/><Relationship Id="rId6" Type="http://schemas.openxmlformats.org/officeDocument/2006/relationships/tags" Target="../tags/tag637.xml"/><Relationship Id="rId11" Type="http://schemas.openxmlformats.org/officeDocument/2006/relationships/tags" Target="../tags/tag642.xml"/><Relationship Id="rId5" Type="http://schemas.openxmlformats.org/officeDocument/2006/relationships/tags" Target="../tags/tag636.xml"/><Relationship Id="rId15" Type="http://schemas.openxmlformats.org/officeDocument/2006/relationships/image" Target="../media/image126.png"/><Relationship Id="rId10" Type="http://schemas.openxmlformats.org/officeDocument/2006/relationships/tags" Target="../tags/tag641.xml"/><Relationship Id="rId4" Type="http://schemas.openxmlformats.org/officeDocument/2006/relationships/tags" Target="../tags/tag635.xml"/><Relationship Id="rId9" Type="http://schemas.openxmlformats.org/officeDocument/2006/relationships/tags" Target="../tags/tag640.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51.xml"/><Relationship Id="rId13" Type="http://schemas.openxmlformats.org/officeDocument/2006/relationships/slideLayout" Target="../slideLayouts/slideLayout18.xml"/><Relationship Id="rId3" Type="http://schemas.openxmlformats.org/officeDocument/2006/relationships/tags" Target="../tags/tag646.xml"/><Relationship Id="rId7" Type="http://schemas.openxmlformats.org/officeDocument/2006/relationships/tags" Target="../tags/tag650.xml"/><Relationship Id="rId12" Type="http://schemas.openxmlformats.org/officeDocument/2006/relationships/tags" Target="../tags/tag655.xml"/><Relationship Id="rId2" Type="http://schemas.openxmlformats.org/officeDocument/2006/relationships/tags" Target="../tags/tag645.xml"/><Relationship Id="rId1" Type="http://schemas.openxmlformats.org/officeDocument/2006/relationships/tags" Target="../tags/tag644.xml"/><Relationship Id="rId6" Type="http://schemas.openxmlformats.org/officeDocument/2006/relationships/tags" Target="../tags/tag649.xml"/><Relationship Id="rId11" Type="http://schemas.openxmlformats.org/officeDocument/2006/relationships/tags" Target="../tags/tag654.xml"/><Relationship Id="rId5" Type="http://schemas.openxmlformats.org/officeDocument/2006/relationships/tags" Target="../tags/tag648.xml"/><Relationship Id="rId15" Type="http://schemas.openxmlformats.org/officeDocument/2006/relationships/image" Target="../media/image127.png"/><Relationship Id="rId10" Type="http://schemas.openxmlformats.org/officeDocument/2006/relationships/tags" Target="../tags/tag653.xml"/><Relationship Id="rId4" Type="http://schemas.openxmlformats.org/officeDocument/2006/relationships/tags" Target="../tags/tag647.xml"/><Relationship Id="rId9" Type="http://schemas.openxmlformats.org/officeDocument/2006/relationships/tags" Target="../tags/tag652.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58.xml"/><Relationship Id="rId7" Type="http://schemas.openxmlformats.org/officeDocument/2006/relationships/slideLayout" Target="../slideLayouts/slideLayout18.xml"/><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tags" Target="../tags/tag661.xml"/><Relationship Id="rId5" Type="http://schemas.openxmlformats.org/officeDocument/2006/relationships/tags" Target="../tags/tag660.xml"/><Relationship Id="rId4" Type="http://schemas.openxmlformats.org/officeDocument/2006/relationships/tags" Target="../tags/tag659.xml"/><Relationship Id="rId9" Type="http://schemas.openxmlformats.org/officeDocument/2006/relationships/image" Target="../media/image128.png"/></Relationships>
</file>

<file path=ppt/slides/_rels/slide84.xml.rels><?xml version="1.0" encoding="UTF-8" standalone="yes"?>
<Relationships xmlns="http://schemas.openxmlformats.org/package/2006/relationships"><Relationship Id="rId3" Type="http://schemas.openxmlformats.org/officeDocument/2006/relationships/tags" Target="../tags/tag664.xml"/><Relationship Id="rId7" Type="http://schemas.openxmlformats.org/officeDocument/2006/relationships/image" Target="../media/image1.png"/><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slideLayout" Target="../slideLayouts/slideLayout18.xml"/><Relationship Id="rId5" Type="http://schemas.openxmlformats.org/officeDocument/2006/relationships/tags" Target="../tags/tag666.xml"/><Relationship Id="rId4" Type="http://schemas.openxmlformats.org/officeDocument/2006/relationships/tags" Target="../tags/tag665.xml"/></Relationships>
</file>

<file path=ppt/slides/_rels/slide8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669.xml"/><Relationship Id="rId7" Type="http://schemas.openxmlformats.org/officeDocument/2006/relationships/image" Target="../media/image1.png"/><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slideLayout" Target="../slideLayouts/slideLayout18.xml"/><Relationship Id="rId5" Type="http://schemas.openxmlformats.org/officeDocument/2006/relationships/tags" Target="../tags/tag671.xml"/><Relationship Id="rId4" Type="http://schemas.openxmlformats.org/officeDocument/2006/relationships/tags" Target="../tags/tag670.xml"/><Relationship Id="rId9" Type="http://schemas.openxmlformats.org/officeDocument/2006/relationships/image" Target="../media/image130.png"/></Relationships>
</file>

<file path=ppt/slides/_rels/slide86.xml.rels><?xml version="1.0" encoding="UTF-8" standalone="yes"?>
<Relationships xmlns="http://schemas.openxmlformats.org/package/2006/relationships"><Relationship Id="rId8" Type="http://schemas.openxmlformats.org/officeDocument/2006/relationships/tags" Target="../tags/tag679.xml"/><Relationship Id="rId13" Type="http://schemas.openxmlformats.org/officeDocument/2006/relationships/slideLayout" Target="../slideLayouts/slideLayout18.xml"/><Relationship Id="rId3" Type="http://schemas.openxmlformats.org/officeDocument/2006/relationships/tags" Target="../tags/tag674.xml"/><Relationship Id="rId7" Type="http://schemas.openxmlformats.org/officeDocument/2006/relationships/tags" Target="../tags/tag678.xml"/><Relationship Id="rId12" Type="http://schemas.openxmlformats.org/officeDocument/2006/relationships/tags" Target="../tags/tag683.xml"/><Relationship Id="rId2" Type="http://schemas.openxmlformats.org/officeDocument/2006/relationships/tags" Target="../tags/tag673.xml"/><Relationship Id="rId1" Type="http://schemas.openxmlformats.org/officeDocument/2006/relationships/tags" Target="../tags/tag672.xml"/><Relationship Id="rId6" Type="http://schemas.openxmlformats.org/officeDocument/2006/relationships/tags" Target="../tags/tag677.xml"/><Relationship Id="rId11" Type="http://schemas.openxmlformats.org/officeDocument/2006/relationships/tags" Target="../tags/tag682.xml"/><Relationship Id="rId5" Type="http://schemas.openxmlformats.org/officeDocument/2006/relationships/tags" Target="../tags/tag676.xml"/><Relationship Id="rId10" Type="http://schemas.openxmlformats.org/officeDocument/2006/relationships/tags" Target="../tags/tag681.xml"/><Relationship Id="rId4" Type="http://schemas.openxmlformats.org/officeDocument/2006/relationships/tags" Target="../tags/tag675.xml"/><Relationship Id="rId9" Type="http://schemas.openxmlformats.org/officeDocument/2006/relationships/tags" Target="../tags/tag680.xml"/><Relationship Id="rId14" Type="http://schemas.openxmlformats.org/officeDocument/2006/relationships/image" Target="../media/image1.png"/></Relationships>
</file>

<file path=ppt/slides/_rels/slide87.xml.rels><?xml version="1.0" encoding="UTF-8" standalone="yes"?>
<Relationships xmlns="http://schemas.openxmlformats.org/package/2006/relationships"><Relationship Id="rId8" Type="http://schemas.openxmlformats.org/officeDocument/2006/relationships/tags" Target="../tags/tag691.xml"/><Relationship Id="rId3" Type="http://schemas.openxmlformats.org/officeDocument/2006/relationships/tags" Target="../tags/tag686.xml"/><Relationship Id="rId7" Type="http://schemas.openxmlformats.org/officeDocument/2006/relationships/tags" Target="../tags/tag690.xml"/><Relationship Id="rId2" Type="http://schemas.openxmlformats.org/officeDocument/2006/relationships/tags" Target="../tags/tag685.xml"/><Relationship Id="rId1" Type="http://schemas.openxmlformats.org/officeDocument/2006/relationships/tags" Target="../tags/tag684.xml"/><Relationship Id="rId6" Type="http://schemas.openxmlformats.org/officeDocument/2006/relationships/tags" Target="../tags/tag689.xml"/><Relationship Id="rId5" Type="http://schemas.openxmlformats.org/officeDocument/2006/relationships/tags" Target="../tags/tag688.xml"/><Relationship Id="rId10" Type="http://schemas.openxmlformats.org/officeDocument/2006/relationships/image" Target="../media/image1.png"/><Relationship Id="rId4" Type="http://schemas.openxmlformats.org/officeDocument/2006/relationships/tags" Target="../tags/tag687.xml"/><Relationship Id="rId9"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94.xml"/><Relationship Id="rId7" Type="http://schemas.openxmlformats.org/officeDocument/2006/relationships/notesSlide" Target="../notesSlides/notesSlide14.xml"/><Relationship Id="rId2" Type="http://schemas.openxmlformats.org/officeDocument/2006/relationships/tags" Target="../tags/tag693.xml"/><Relationship Id="rId1" Type="http://schemas.openxmlformats.org/officeDocument/2006/relationships/tags" Target="../tags/tag692.xml"/><Relationship Id="rId6" Type="http://schemas.openxmlformats.org/officeDocument/2006/relationships/slideLayout" Target="../slideLayouts/slideLayout18.xml"/><Relationship Id="rId5" Type="http://schemas.openxmlformats.org/officeDocument/2006/relationships/tags" Target="../tags/tag696.xml"/><Relationship Id="rId4" Type="http://schemas.openxmlformats.org/officeDocument/2006/relationships/tags" Target="../tags/tag69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pic>
        <p:nvPicPr>
          <p:cNvPr id="7" name="图片 6">
            <a:extLst>
              <a:ext uri="{FF2B5EF4-FFF2-40B4-BE49-F238E27FC236}">
                <a16:creationId xmlns:a16="http://schemas.microsoft.com/office/drawing/2014/main" id="{4D7BC7C8-82CC-4805-9AC8-426C46E19779}"/>
              </a:ext>
            </a:extLst>
          </p:cNvPr>
          <p:cNvPicPr>
            <a:picLocks noChangeAspect="1"/>
          </p:cNvPicPr>
          <p:nvPr/>
        </p:nvPicPr>
        <p:blipFill>
          <a:blip r:embed="rId10"/>
          <a:stretch>
            <a:fillRect/>
          </a:stretch>
        </p:blipFill>
        <p:spPr>
          <a:xfrm>
            <a:off x="207721" y="904475"/>
            <a:ext cx="2326779" cy="5000627"/>
          </a:xfrm>
          <a:prstGeom prst="rect">
            <a:avLst/>
          </a:prstGeom>
        </p:spPr>
      </p:pic>
      <p:pic>
        <p:nvPicPr>
          <p:cNvPr id="9" name="图片 8">
            <a:extLst>
              <a:ext uri="{FF2B5EF4-FFF2-40B4-BE49-F238E27FC236}">
                <a16:creationId xmlns:a16="http://schemas.microsoft.com/office/drawing/2014/main" id="{FCB4246D-2AA3-475B-A80F-AD26F3366F90}"/>
              </a:ext>
            </a:extLst>
          </p:cNvPr>
          <p:cNvPicPr>
            <a:picLocks noChangeAspect="1"/>
          </p:cNvPicPr>
          <p:nvPr/>
        </p:nvPicPr>
        <p:blipFill>
          <a:blip r:embed="rId11"/>
          <a:stretch>
            <a:fillRect/>
          </a:stretch>
        </p:blipFill>
        <p:spPr>
          <a:xfrm>
            <a:off x="1701660" y="914116"/>
            <a:ext cx="2861919" cy="5029767"/>
          </a:xfrm>
          <a:prstGeom prst="rect">
            <a:avLst/>
          </a:prstGeom>
        </p:spPr>
      </p:pic>
      <p:pic>
        <p:nvPicPr>
          <p:cNvPr id="11" name="图片 10">
            <a:extLst>
              <a:ext uri="{FF2B5EF4-FFF2-40B4-BE49-F238E27FC236}">
                <a16:creationId xmlns:a16="http://schemas.microsoft.com/office/drawing/2014/main" id="{6CCAFD29-83EC-40BD-99CA-CFE911D1EEEB}"/>
              </a:ext>
            </a:extLst>
          </p:cNvPr>
          <p:cNvPicPr>
            <a:picLocks noChangeAspect="1"/>
          </p:cNvPicPr>
          <p:nvPr/>
        </p:nvPicPr>
        <p:blipFill>
          <a:blip r:embed="rId12"/>
          <a:stretch>
            <a:fillRect/>
          </a:stretch>
        </p:blipFill>
        <p:spPr>
          <a:xfrm>
            <a:off x="3444360" y="893887"/>
            <a:ext cx="3048001" cy="5000627"/>
          </a:xfrm>
          <a:prstGeom prst="rect">
            <a:avLst/>
          </a:prstGeom>
        </p:spPr>
      </p:pic>
      <p:pic>
        <p:nvPicPr>
          <p:cNvPr id="13" name="图片 12">
            <a:extLst>
              <a:ext uri="{FF2B5EF4-FFF2-40B4-BE49-F238E27FC236}">
                <a16:creationId xmlns:a16="http://schemas.microsoft.com/office/drawing/2014/main" id="{4CA67A1B-825E-4F45-85BD-10CC7CFFF7C9}"/>
              </a:ext>
            </a:extLst>
          </p:cNvPr>
          <p:cNvPicPr>
            <a:picLocks noChangeAspect="1"/>
          </p:cNvPicPr>
          <p:nvPr/>
        </p:nvPicPr>
        <p:blipFill>
          <a:blip r:embed="rId13"/>
          <a:stretch>
            <a:fillRect/>
          </a:stretch>
        </p:blipFill>
        <p:spPr>
          <a:xfrm>
            <a:off x="5388649" y="914116"/>
            <a:ext cx="3334020" cy="5069956"/>
          </a:xfrm>
          <a:prstGeom prst="rect">
            <a:avLst/>
          </a:prstGeom>
        </p:spPr>
      </p:pic>
      <p:pic>
        <p:nvPicPr>
          <p:cNvPr id="15" name="图片 14">
            <a:extLst>
              <a:ext uri="{FF2B5EF4-FFF2-40B4-BE49-F238E27FC236}">
                <a16:creationId xmlns:a16="http://schemas.microsoft.com/office/drawing/2014/main" id="{4C910F00-7E28-4F60-AE02-F556F3AB9A8F}"/>
              </a:ext>
            </a:extLst>
          </p:cNvPr>
          <p:cNvPicPr>
            <a:picLocks noChangeAspect="1"/>
          </p:cNvPicPr>
          <p:nvPr/>
        </p:nvPicPr>
        <p:blipFill>
          <a:blip r:embed="rId14"/>
          <a:stretch>
            <a:fillRect/>
          </a:stretch>
        </p:blipFill>
        <p:spPr>
          <a:xfrm>
            <a:off x="7616633" y="893887"/>
            <a:ext cx="3254009" cy="5169875"/>
          </a:xfrm>
          <a:prstGeom prst="rect">
            <a:avLst/>
          </a:prstGeom>
        </p:spPr>
      </p:pic>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3820308" y="3188764"/>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3904400" y="3272478"/>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80</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小时左右</a:t>
            </a:r>
          </a:p>
        </p:txBody>
      </p:sp>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8231203E-0667-4AE8-A890-EEF6BF2C4EF9}"/>
              </a:ext>
            </a:extLst>
          </p:cNvPr>
          <p:cNvPicPr>
            <a:picLocks noChangeAspect="1"/>
          </p:cNvPicPr>
          <p:nvPr/>
        </p:nvPicPr>
        <p:blipFill>
          <a:blip r:embed="rId10"/>
          <a:stretch>
            <a:fillRect/>
          </a:stretch>
        </p:blipFill>
        <p:spPr>
          <a:xfrm>
            <a:off x="0" y="5463368"/>
            <a:ext cx="12192000" cy="683568"/>
          </a:xfrm>
          <a:prstGeom prst="rect">
            <a:avLst/>
          </a:prstGeom>
        </p:spPr>
      </p:pic>
      <p:pic>
        <p:nvPicPr>
          <p:cNvPr id="8" name="图片 7">
            <a:extLst>
              <a:ext uri="{FF2B5EF4-FFF2-40B4-BE49-F238E27FC236}">
                <a16:creationId xmlns:a16="http://schemas.microsoft.com/office/drawing/2014/main" id="{51CD3BCB-B2D1-4463-B571-0CA84FA1DB29}"/>
              </a:ext>
            </a:extLst>
          </p:cNvPr>
          <p:cNvPicPr>
            <a:picLocks noChangeAspect="1"/>
          </p:cNvPicPr>
          <p:nvPr/>
        </p:nvPicPr>
        <p:blipFill>
          <a:blip r:embed="rId11"/>
          <a:stretch>
            <a:fillRect/>
          </a:stretch>
        </p:blipFill>
        <p:spPr>
          <a:xfrm>
            <a:off x="914400" y="705637"/>
            <a:ext cx="10179385" cy="2136948"/>
          </a:xfrm>
          <a:prstGeom prst="rect">
            <a:avLst/>
          </a:prstGeom>
        </p:spPr>
      </p:pic>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2"/>
          <a:stretch>
            <a:fillRect/>
          </a:stretch>
        </p:blipFill>
        <p:spPr>
          <a:xfrm>
            <a:off x="996230"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400" y="3936179"/>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1088242" y="3936179"/>
            <a:ext cx="2082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56" y="1488002"/>
            <a:ext cx="11689582" cy="5309018"/>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9"/>
            <a:ext cx="3706643" cy="200993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5"/>
            <a:ext cx="1925884" cy="17034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实际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8441871"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457200" y="2540615"/>
            <a:ext cx="10018207" cy="2677656"/>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3675</TotalTime>
  <Words>5494</Words>
  <Application>Microsoft Office PowerPoint</Application>
  <PresentationFormat>宽屏</PresentationFormat>
  <Paragraphs>830</Paragraphs>
  <Slides>88</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88</vt:i4>
      </vt:variant>
    </vt:vector>
  </HeadingPairs>
  <TitlesOfParts>
    <vt:vector size="100"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392</cp:revision>
  <dcterms:created xsi:type="dcterms:W3CDTF">2016-08-30T15:41:43Z</dcterms:created>
  <dcterms:modified xsi:type="dcterms:W3CDTF">2021-06-30T15:56:53Z</dcterms:modified>
</cp:coreProperties>
</file>